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FE4F2-F18E-4698-BDA2-A367747FBF98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15BE5-CC3E-4515-846D-7FCC94D94F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15BE5-CC3E-4515-846D-7FCC94D94F2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15BE5-CC3E-4515-846D-7FCC94D94F2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30DEA-0A91-42D5-80C9-B496858FB5F4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8272E-D7BA-45B2-A597-49253DD2FF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latin typeface="Algerian" pitchFamily="82" charset="0"/>
              </a:rPr>
              <a:t>paralegalism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PARALEGALISM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Who is a paralegal?</a:t>
            </a:r>
            <a:endParaRPr lang="en-US" dirty="0" smtClean="0"/>
          </a:p>
          <a:p>
            <a:r>
              <a:rPr lang="en-US" dirty="0" smtClean="0"/>
              <a:t> A paralegal is an individual, who is not a lawyer but who has basic legal knowledge and skills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PARALEGALISM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The roles of a paralegal</a:t>
            </a:r>
          </a:p>
          <a:p>
            <a:r>
              <a:rPr lang="en-US" dirty="0" smtClean="0"/>
              <a:t>To enlighten members of their community on their legal rights and assist them solve legal problems</a:t>
            </a:r>
          </a:p>
          <a:p>
            <a:pPr lvl="0"/>
            <a:r>
              <a:rPr lang="en-US" dirty="0" smtClean="0"/>
              <a:t>The role of a paralegal worker is generally to enlighten members of their community </a:t>
            </a:r>
            <a:r>
              <a:rPr lang="en-US" dirty="0" err="1" smtClean="0"/>
              <a:t>ontheir</a:t>
            </a:r>
            <a:r>
              <a:rPr lang="en-US" dirty="0" smtClean="0"/>
              <a:t> legal rights and assist them solve legal problems. Specifically their duties of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PARALEGALISM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b="1" dirty="0" smtClean="0">
                <a:latin typeface="Algerian" pitchFamily="82" charset="0"/>
              </a:rPr>
              <a:t>Duties of paralegals</a:t>
            </a:r>
          </a:p>
          <a:p>
            <a:pPr lvl="0"/>
            <a:r>
              <a:rPr lang="en-US" dirty="0" smtClean="0"/>
              <a:t>Provide basic legal services in the community;</a:t>
            </a:r>
          </a:p>
          <a:p>
            <a:pPr lvl="0"/>
            <a:r>
              <a:rPr lang="en-US" dirty="0" smtClean="0"/>
              <a:t>Provide a link between the community and other persons or institutions</a:t>
            </a:r>
          </a:p>
          <a:p>
            <a:pPr lvl="0"/>
            <a:r>
              <a:rPr lang="en-US" dirty="0" smtClean="0"/>
              <a:t>Interested in the general welfare and development of the community;</a:t>
            </a:r>
          </a:p>
          <a:p>
            <a:pPr lvl="0"/>
            <a:r>
              <a:rPr lang="en-US" dirty="0" smtClean="0"/>
              <a:t>Provide an avenue for alternative dispute resolution and negotiation on behalf of members of the local community and, where necessary, consult and liaise with professional lawyers and legal aid organizations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PARALEGALISM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Duties of paralegals</a:t>
            </a:r>
          </a:p>
          <a:p>
            <a:pPr lvl="0"/>
            <a:r>
              <a:rPr lang="en-US" dirty="0" smtClean="0"/>
              <a:t>Assist the community to identify, prioritize and if possible satisfy its needs</a:t>
            </a:r>
          </a:p>
          <a:p>
            <a:pPr lvl="0"/>
            <a:r>
              <a:rPr lang="en-US" dirty="0" smtClean="0"/>
              <a:t>Preparing basic legal documents for members of the community;</a:t>
            </a:r>
          </a:p>
          <a:p>
            <a:pPr lvl="0"/>
            <a:r>
              <a:rPr lang="en-US" dirty="0" smtClean="0"/>
              <a:t>Monitoring human rights violations;</a:t>
            </a:r>
          </a:p>
          <a:p>
            <a:pPr lvl="0"/>
            <a:r>
              <a:rPr lang="en-US" dirty="0" smtClean="0"/>
              <a:t>Conducting preliminary investigations in cases which eventually get referred to a lawyer;</a:t>
            </a:r>
          </a:p>
          <a:p>
            <a:pPr lvl="0"/>
            <a:r>
              <a:rPr lang="en-US" dirty="0" smtClean="0"/>
              <a:t>Referring those with problems with to appropriate organizations; and</a:t>
            </a:r>
          </a:p>
          <a:p>
            <a:pPr lvl="0"/>
            <a:r>
              <a:rPr lang="en-US" dirty="0" smtClean="0"/>
              <a:t>Lobby for law reform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PARALEGALISM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Qualities of Paralegals</a:t>
            </a:r>
          </a:p>
          <a:p>
            <a:pPr lvl="0"/>
            <a:r>
              <a:rPr lang="en-US" dirty="0" smtClean="0"/>
              <a:t>Basic literacy knowledge. It is essential that a paralegal have knowledge of the</a:t>
            </a:r>
          </a:p>
          <a:p>
            <a:pPr lvl="0"/>
            <a:r>
              <a:rPr lang="en-US" dirty="0" smtClean="0"/>
              <a:t>local language of the community they are operating in and also have a working</a:t>
            </a:r>
          </a:p>
          <a:p>
            <a:pPr lvl="0"/>
            <a:r>
              <a:rPr lang="en-US" dirty="0" smtClean="0"/>
              <a:t>knowledge of Kiswahili and English;</a:t>
            </a:r>
          </a:p>
          <a:p>
            <a:pPr lvl="0"/>
            <a:r>
              <a:rPr lang="en-US" dirty="0" smtClean="0"/>
              <a:t>Ability to communicate effectively and simply;</a:t>
            </a:r>
          </a:p>
          <a:p>
            <a:pPr lvl="0"/>
            <a:r>
              <a:rPr lang="en-US" dirty="0" smtClean="0"/>
              <a:t>A willingness and ability to volunteer as the very basis of paralegalism is the lack of payment for the services rendered by the paralegals;</a:t>
            </a:r>
          </a:p>
          <a:p>
            <a:pPr lvl="0"/>
            <a:r>
              <a:rPr lang="en-US" dirty="0" smtClean="0"/>
              <a:t> Knowledge of the culture and practices of the local community;</a:t>
            </a:r>
          </a:p>
          <a:p>
            <a:pPr lvl="0"/>
            <a:r>
              <a:rPr lang="en-US" dirty="0" smtClean="0"/>
              <a:t> Have an objective and analytical mind;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lgerian" pitchFamily="82" charset="0"/>
              </a:rPr>
              <a:t>PARALEGALISM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latin typeface="Algerian" pitchFamily="82" charset="0"/>
              </a:rPr>
              <a:t>Qualities of Paralegals</a:t>
            </a:r>
            <a:endParaRPr lang="en-US" dirty="0" smtClean="0"/>
          </a:p>
          <a:p>
            <a:pPr lvl="0"/>
            <a:r>
              <a:rPr lang="en-US" dirty="0" smtClean="0"/>
              <a:t>Be trustworthy and have integrity;</a:t>
            </a:r>
          </a:p>
          <a:p>
            <a:pPr lvl="0"/>
            <a:r>
              <a:rPr lang="en-US" dirty="0" smtClean="0"/>
              <a:t>Be a patient and a good listener;</a:t>
            </a:r>
          </a:p>
          <a:p>
            <a:pPr lvl="0"/>
            <a:r>
              <a:rPr lang="en-US" dirty="0" smtClean="0"/>
              <a:t>Be gender sensitive and adhere to basic human rights principles like nondiscrimination;</a:t>
            </a:r>
          </a:p>
          <a:p>
            <a:pPr lvl="0"/>
            <a:r>
              <a:rPr lang="en-US" dirty="0" smtClean="0"/>
              <a:t>Background experience in and/or dedication for community service; and</a:t>
            </a:r>
          </a:p>
          <a:p>
            <a:pPr lvl="0"/>
            <a:r>
              <a:rPr lang="en-US" dirty="0" smtClean="0"/>
              <a:t>Be self-confident yet humble.</a:t>
            </a:r>
          </a:p>
          <a:p>
            <a:pPr lvl="0">
              <a:buNone/>
            </a:pPr>
            <a:r>
              <a:rPr lang="en-US" dirty="0" smtClean="0"/>
              <a:t>                  </a:t>
            </a:r>
            <a:r>
              <a:rPr lang="en-US" b="1" dirty="0" smtClean="0"/>
              <a:t>Conclusion</a:t>
            </a:r>
          </a:p>
          <a:p>
            <a:r>
              <a:rPr lang="en-US" dirty="0" smtClean="0"/>
              <a:t>Paralegals are very important members society. They assist the community members</a:t>
            </a:r>
          </a:p>
          <a:p>
            <a:r>
              <a:rPr lang="en-US" dirty="0" smtClean="0"/>
              <a:t>to access legal services.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360</Words>
  <Application>Microsoft Office PowerPoint</Application>
  <PresentationFormat>On-screen Show (4:3)</PresentationFormat>
  <Paragraphs>44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paralegalism</vt:lpstr>
      <vt:lpstr>PARALEGALISM</vt:lpstr>
      <vt:lpstr>PARALEGALISM</vt:lpstr>
      <vt:lpstr>PARALEGALISM</vt:lpstr>
      <vt:lpstr>PARALEGALISM</vt:lpstr>
      <vt:lpstr>PARALEGALISM</vt:lpstr>
      <vt:lpstr>PARALEGALISM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PARALEGALISM</dc:title>
  <dc:creator>MARY</dc:creator>
  <cp:lastModifiedBy>MARY</cp:lastModifiedBy>
  <cp:revision>8</cp:revision>
  <dcterms:created xsi:type="dcterms:W3CDTF">2013-08-31T08:24:57Z</dcterms:created>
  <dcterms:modified xsi:type="dcterms:W3CDTF">2013-08-31T18:50:11Z</dcterms:modified>
</cp:coreProperties>
</file>